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11125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220"/>
    <a:srgbClr val="6B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1"/>
  </p:normalViewPr>
  <p:slideViewPr>
    <p:cSldViewPr snapToGrid="0">
      <p:cViewPr>
        <p:scale>
          <a:sx n="71" d="100"/>
          <a:sy n="71" d="100"/>
        </p:scale>
        <p:origin x="116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9063" y="1122363"/>
            <a:ext cx="8334375" cy="2387600"/>
          </a:xfrm>
        </p:spPr>
        <p:txBody>
          <a:bodyPr anchor="b"/>
          <a:lstStyle>
            <a:lvl1pPr algn="ctr">
              <a:defRPr sz="54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9063" y="3602038"/>
            <a:ext cx="8334375" cy="1655762"/>
          </a:xfrm>
        </p:spPr>
        <p:txBody>
          <a:bodyPr/>
          <a:lstStyle>
            <a:lvl1pPr marL="0" indent="0" algn="ctr">
              <a:buNone/>
              <a:defRPr sz="2188"/>
            </a:lvl1pPr>
            <a:lvl2pPr marL="416738" indent="0" algn="ctr">
              <a:buNone/>
              <a:defRPr sz="1823"/>
            </a:lvl2pPr>
            <a:lvl3pPr marL="833476" indent="0" algn="ctr">
              <a:buNone/>
              <a:defRPr sz="1641"/>
            </a:lvl3pPr>
            <a:lvl4pPr marL="1250213" indent="0" algn="ctr">
              <a:buNone/>
              <a:defRPr sz="1458"/>
            </a:lvl4pPr>
            <a:lvl5pPr marL="1666951" indent="0" algn="ctr">
              <a:buNone/>
              <a:defRPr sz="1458"/>
            </a:lvl5pPr>
            <a:lvl6pPr marL="2083689" indent="0" algn="ctr">
              <a:buNone/>
              <a:defRPr sz="1458"/>
            </a:lvl6pPr>
            <a:lvl7pPr marL="2500427" indent="0" algn="ctr">
              <a:buNone/>
              <a:defRPr sz="1458"/>
            </a:lvl7pPr>
            <a:lvl8pPr marL="2917165" indent="0" algn="ctr">
              <a:buNone/>
              <a:defRPr sz="1458"/>
            </a:lvl8pPr>
            <a:lvl9pPr marL="3333902" indent="0" algn="ctr">
              <a:buNone/>
              <a:defRPr sz="1458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306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8812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2383" y="365125"/>
            <a:ext cx="2396133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3984" y="365125"/>
            <a:ext cx="7049492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732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228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197" y="1709739"/>
            <a:ext cx="9584531" cy="2852737"/>
          </a:xfrm>
        </p:spPr>
        <p:txBody>
          <a:bodyPr anchor="b"/>
          <a:lstStyle>
            <a:lvl1pPr>
              <a:defRPr sz="54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197" y="4589464"/>
            <a:ext cx="9584531" cy="1500187"/>
          </a:xfrm>
        </p:spPr>
        <p:txBody>
          <a:bodyPr/>
          <a:lstStyle>
            <a:lvl1pPr marL="0" indent="0">
              <a:buNone/>
              <a:defRPr sz="2188">
                <a:solidFill>
                  <a:schemeClr val="tx1">
                    <a:tint val="75000"/>
                  </a:schemeClr>
                </a:solidFill>
              </a:defRPr>
            </a:lvl1pPr>
            <a:lvl2pPr marL="416738" indent="0">
              <a:buNone/>
              <a:defRPr sz="1823">
                <a:solidFill>
                  <a:schemeClr val="tx1">
                    <a:tint val="75000"/>
                  </a:schemeClr>
                </a:solidFill>
              </a:defRPr>
            </a:lvl2pPr>
            <a:lvl3pPr marL="833476" indent="0">
              <a:buNone/>
              <a:defRPr sz="1641">
                <a:solidFill>
                  <a:schemeClr val="tx1">
                    <a:tint val="75000"/>
                  </a:schemeClr>
                </a:solidFill>
              </a:defRPr>
            </a:lvl3pPr>
            <a:lvl4pPr marL="1250213" indent="0">
              <a:buNone/>
              <a:defRPr sz="1458">
                <a:solidFill>
                  <a:schemeClr val="tx1">
                    <a:tint val="75000"/>
                  </a:schemeClr>
                </a:solidFill>
              </a:defRPr>
            </a:lvl4pPr>
            <a:lvl5pPr marL="1666951" indent="0">
              <a:buNone/>
              <a:defRPr sz="1458">
                <a:solidFill>
                  <a:schemeClr val="tx1">
                    <a:tint val="75000"/>
                  </a:schemeClr>
                </a:solidFill>
              </a:defRPr>
            </a:lvl5pPr>
            <a:lvl6pPr marL="2083689" indent="0">
              <a:buNone/>
              <a:defRPr sz="1458">
                <a:solidFill>
                  <a:schemeClr val="tx1">
                    <a:tint val="75000"/>
                  </a:schemeClr>
                </a:solidFill>
              </a:defRPr>
            </a:lvl6pPr>
            <a:lvl7pPr marL="2500427" indent="0">
              <a:buNone/>
              <a:defRPr sz="1458">
                <a:solidFill>
                  <a:schemeClr val="tx1">
                    <a:tint val="75000"/>
                  </a:schemeClr>
                </a:solidFill>
              </a:defRPr>
            </a:lvl7pPr>
            <a:lvl8pPr marL="2917165" indent="0">
              <a:buNone/>
              <a:defRPr sz="1458">
                <a:solidFill>
                  <a:schemeClr val="tx1">
                    <a:tint val="75000"/>
                  </a:schemeClr>
                </a:solidFill>
              </a:defRPr>
            </a:lvl8pPr>
            <a:lvl9pPr marL="3333902" indent="0">
              <a:buNone/>
              <a:defRPr sz="14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770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3984" y="1825625"/>
            <a:ext cx="4722813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5703" y="1825625"/>
            <a:ext cx="4722813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534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432" y="365126"/>
            <a:ext cx="9584531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432" y="1681163"/>
            <a:ext cx="4701108" cy="823912"/>
          </a:xfrm>
        </p:spPr>
        <p:txBody>
          <a:bodyPr anchor="b"/>
          <a:lstStyle>
            <a:lvl1pPr marL="0" indent="0">
              <a:buNone/>
              <a:defRPr sz="2188" b="1"/>
            </a:lvl1pPr>
            <a:lvl2pPr marL="416738" indent="0">
              <a:buNone/>
              <a:defRPr sz="1823" b="1"/>
            </a:lvl2pPr>
            <a:lvl3pPr marL="833476" indent="0">
              <a:buNone/>
              <a:defRPr sz="1641" b="1"/>
            </a:lvl3pPr>
            <a:lvl4pPr marL="1250213" indent="0">
              <a:buNone/>
              <a:defRPr sz="1458" b="1"/>
            </a:lvl4pPr>
            <a:lvl5pPr marL="1666951" indent="0">
              <a:buNone/>
              <a:defRPr sz="1458" b="1"/>
            </a:lvl5pPr>
            <a:lvl6pPr marL="2083689" indent="0">
              <a:buNone/>
              <a:defRPr sz="1458" b="1"/>
            </a:lvl6pPr>
            <a:lvl7pPr marL="2500427" indent="0">
              <a:buNone/>
              <a:defRPr sz="1458" b="1"/>
            </a:lvl7pPr>
            <a:lvl8pPr marL="2917165" indent="0">
              <a:buNone/>
              <a:defRPr sz="1458" b="1"/>
            </a:lvl8pPr>
            <a:lvl9pPr marL="3333902" indent="0">
              <a:buNone/>
              <a:defRPr sz="145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32" y="2505075"/>
            <a:ext cx="470110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5703" y="1681163"/>
            <a:ext cx="4724260" cy="823912"/>
          </a:xfrm>
        </p:spPr>
        <p:txBody>
          <a:bodyPr anchor="b"/>
          <a:lstStyle>
            <a:lvl1pPr marL="0" indent="0">
              <a:buNone/>
              <a:defRPr sz="2188" b="1"/>
            </a:lvl1pPr>
            <a:lvl2pPr marL="416738" indent="0">
              <a:buNone/>
              <a:defRPr sz="1823" b="1"/>
            </a:lvl2pPr>
            <a:lvl3pPr marL="833476" indent="0">
              <a:buNone/>
              <a:defRPr sz="1641" b="1"/>
            </a:lvl3pPr>
            <a:lvl4pPr marL="1250213" indent="0">
              <a:buNone/>
              <a:defRPr sz="1458" b="1"/>
            </a:lvl4pPr>
            <a:lvl5pPr marL="1666951" indent="0">
              <a:buNone/>
              <a:defRPr sz="1458" b="1"/>
            </a:lvl5pPr>
            <a:lvl6pPr marL="2083689" indent="0">
              <a:buNone/>
              <a:defRPr sz="1458" b="1"/>
            </a:lvl6pPr>
            <a:lvl7pPr marL="2500427" indent="0">
              <a:buNone/>
              <a:defRPr sz="1458" b="1"/>
            </a:lvl7pPr>
            <a:lvl8pPr marL="2917165" indent="0">
              <a:buNone/>
              <a:defRPr sz="1458" b="1"/>
            </a:lvl8pPr>
            <a:lvl9pPr marL="3333902" indent="0">
              <a:buNone/>
              <a:defRPr sz="145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25703" y="2505075"/>
            <a:ext cx="472426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73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591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655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432" y="457200"/>
            <a:ext cx="3584070" cy="1600200"/>
          </a:xfrm>
        </p:spPr>
        <p:txBody>
          <a:bodyPr anchor="b"/>
          <a:lstStyle>
            <a:lvl1pPr>
              <a:defRPr sz="29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260" y="987426"/>
            <a:ext cx="5625703" cy="4873625"/>
          </a:xfrm>
        </p:spPr>
        <p:txBody>
          <a:bodyPr/>
          <a:lstStyle>
            <a:lvl1pPr>
              <a:defRPr sz="2917"/>
            </a:lvl1pPr>
            <a:lvl2pPr>
              <a:defRPr sz="2552"/>
            </a:lvl2pPr>
            <a:lvl3pPr>
              <a:defRPr sz="2188"/>
            </a:lvl3pPr>
            <a:lvl4pPr>
              <a:defRPr sz="1823"/>
            </a:lvl4pPr>
            <a:lvl5pPr>
              <a:defRPr sz="1823"/>
            </a:lvl5pPr>
            <a:lvl6pPr>
              <a:defRPr sz="1823"/>
            </a:lvl6pPr>
            <a:lvl7pPr>
              <a:defRPr sz="1823"/>
            </a:lvl7pPr>
            <a:lvl8pPr>
              <a:defRPr sz="1823"/>
            </a:lvl8pPr>
            <a:lvl9pPr>
              <a:defRPr sz="182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432" y="2057400"/>
            <a:ext cx="3584070" cy="3811588"/>
          </a:xfrm>
        </p:spPr>
        <p:txBody>
          <a:bodyPr/>
          <a:lstStyle>
            <a:lvl1pPr marL="0" indent="0">
              <a:buNone/>
              <a:defRPr sz="1458"/>
            </a:lvl1pPr>
            <a:lvl2pPr marL="416738" indent="0">
              <a:buNone/>
              <a:defRPr sz="1276"/>
            </a:lvl2pPr>
            <a:lvl3pPr marL="833476" indent="0">
              <a:buNone/>
              <a:defRPr sz="1094"/>
            </a:lvl3pPr>
            <a:lvl4pPr marL="1250213" indent="0">
              <a:buNone/>
              <a:defRPr sz="912"/>
            </a:lvl4pPr>
            <a:lvl5pPr marL="1666951" indent="0">
              <a:buNone/>
              <a:defRPr sz="912"/>
            </a:lvl5pPr>
            <a:lvl6pPr marL="2083689" indent="0">
              <a:buNone/>
              <a:defRPr sz="912"/>
            </a:lvl6pPr>
            <a:lvl7pPr marL="2500427" indent="0">
              <a:buNone/>
              <a:defRPr sz="912"/>
            </a:lvl7pPr>
            <a:lvl8pPr marL="2917165" indent="0">
              <a:buNone/>
              <a:defRPr sz="912"/>
            </a:lvl8pPr>
            <a:lvl9pPr marL="3333902" indent="0">
              <a:buNone/>
              <a:defRPr sz="91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678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432" y="457200"/>
            <a:ext cx="3584070" cy="1600200"/>
          </a:xfrm>
        </p:spPr>
        <p:txBody>
          <a:bodyPr anchor="b"/>
          <a:lstStyle>
            <a:lvl1pPr>
              <a:defRPr sz="29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4260" y="987426"/>
            <a:ext cx="5625703" cy="4873625"/>
          </a:xfrm>
        </p:spPr>
        <p:txBody>
          <a:bodyPr anchor="t"/>
          <a:lstStyle>
            <a:lvl1pPr marL="0" indent="0">
              <a:buNone/>
              <a:defRPr sz="2917"/>
            </a:lvl1pPr>
            <a:lvl2pPr marL="416738" indent="0">
              <a:buNone/>
              <a:defRPr sz="2552"/>
            </a:lvl2pPr>
            <a:lvl3pPr marL="833476" indent="0">
              <a:buNone/>
              <a:defRPr sz="2188"/>
            </a:lvl3pPr>
            <a:lvl4pPr marL="1250213" indent="0">
              <a:buNone/>
              <a:defRPr sz="1823"/>
            </a:lvl4pPr>
            <a:lvl5pPr marL="1666951" indent="0">
              <a:buNone/>
              <a:defRPr sz="1823"/>
            </a:lvl5pPr>
            <a:lvl6pPr marL="2083689" indent="0">
              <a:buNone/>
              <a:defRPr sz="1823"/>
            </a:lvl6pPr>
            <a:lvl7pPr marL="2500427" indent="0">
              <a:buNone/>
              <a:defRPr sz="1823"/>
            </a:lvl7pPr>
            <a:lvl8pPr marL="2917165" indent="0">
              <a:buNone/>
              <a:defRPr sz="1823"/>
            </a:lvl8pPr>
            <a:lvl9pPr marL="3333902" indent="0">
              <a:buNone/>
              <a:defRPr sz="182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432" y="2057400"/>
            <a:ext cx="3584070" cy="3811588"/>
          </a:xfrm>
        </p:spPr>
        <p:txBody>
          <a:bodyPr/>
          <a:lstStyle>
            <a:lvl1pPr marL="0" indent="0">
              <a:buNone/>
              <a:defRPr sz="1458"/>
            </a:lvl1pPr>
            <a:lvl2pPr marL="416738" indent="0">
              <a:buNone/>
              <a:defRPr sz="1276"/>
            </a:lvl2pPr>
            <a:lvl3pPr marL="833476" indent="0">
              <a:buNone/>
              <a:defRPr sz="1094"/>
            </a:lvl3pPr>
            <a:lvl4pPr marL="1250213" indent="0">
              <a:buNone/>
              <a:defRPr sz="912"/>
            </a:lvl4pPr>
            <a:lvl5pPr marL="1666951" indent="0">
              <a:buNone/>
              <a:defRPr sz="912"/>
            </a:lvl5pPr>
            <a:lvl6pPr marL="2083689" indent="0">
              <a:buNone/>
              <a:defRPr sz="912"/>
            </a:lvl6pPr>
            <a:lvl7pPr marL="2500427" indent="0">
              <a:buNone/>
              <a:defRPr sz="912"/>
            </a:lvl7pPr>
            <a:lvl8pPr marL="2917165" indent="0">
              <a:buNone/>
              <a:defRPr sz="912"/>
            </a:lvl8pPr>
            <a:lvl9pPr marL="3333902" indent="0">
              <a:buNone/>
              <a:defRPr sz="91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9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3985" y="365126"/>
            <a:ext cx="95845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985" y="1825625"/>
            <a:ext cx="95845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3984" y="6356351"/>
            <a:ext cx="25003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350AE-8439-A94C-A1D4-02109F4626CC}" type="datetimeFigureOut">
              <a:rPr lang="en-DE" smtClean="0"/>
              <a:t>14.09.22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1016" y="6356351"/>
            <a:ext cx="3750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203" y="6356351"/>
            <a:ext cx="25003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043B-878E-CE4F-9E55-4E7F1876FBB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9799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33476" rtl="0" eaLnBrk="1" latinLnBrk="0" hangingPunct="1">
        <a:lnSpc>
          <a:spcPct val="90000"/>
        </a:lnSpc>
        <a:spcBef>
          <a:spcPct val="0"/>
        </a:spcBef>
        <a:buNone/>
        <a:defRPr sz="40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369" indent="-208369" algn="l" defTabSz="833476" rtl="0" eaLnBrk="1" latinLnBrk="0" hangingPunct="1">
        <a:lnSpc>
          <a:spcPct val="90000"/>
        </a:lnSpc>
        <a:spcBef>
          <a:spcPts val="912"/>
        </a:spcBef>
        <a:buFont typeface="Arial" panose="020B0604020202020204" pitchFamily="34" charset="0"/>
        <a:buChar char="•"/>
        <a:defRPr sz="2552" kern="1200">
          <a:solidFill>
            <a:schemeClr val="tx1"/>
          </a:solidFill>
          <a:latin typeface="+mn-lt"/>
          <a:ea typeface="+mn-ea"/>
          <a:cs typeface="+mn-cs"/>
        </a:defRPr>
      </a:lvl1pPr>
      <a:lvl2pPr marL="625107" indent="-208369" algn="l" defTabSz="833476" rtl="0" eaLnBrk="1" latinLnBrk="0" hangingPunct="1">
        <a:lnSpc>
          <a:spcPct val="90000"/>
        </a:lnSpc>
        <a:spcBef>
          <a:spcPts val="456"/>
        </a:spcBef>
        <a:buFont typeface="Arial" panose="020B0604020202020204" pitchFamily="34" charset="0"/>
        <a:buChar char="•"/>
        <a:defRPr sz="2188" kern="1200">
          <a:solidFill>
            <a:schemeClr val="tx1"/>
          </a:solidFill>
          <a:latin typeface="+mn-lt"/>
          <a:ea typeface="+mn-ea"/>
          <a:cs typeface="+mn-cs"/>
        </a:defRPr>
      </a:lvl2pPr>
      <a:lvl3pPr marL="1041845" indent="-208369" algn="l" defTabSz="833476" rtl="0" eaLnBrk="1" latinLnBrk="0" hangingPunct="1">
        <a:lnSpc>
          <a:spcPct val="90000"/>
        </a:lnSpc>
        <a:spcBef>
          <a:spcPts val="456"/>
        </a:spcBef>
        <a:buFont typeface="Arial" panose="020B0604020202020204" pitchFamily="34" charset="0"/>
        <a:buChar char="•"/>
        <a:defRPr sz="1823" kern="1200">
          <a:solidFill>
            <a:schemeClr val="tx1"/>
          </a:solidFill>
          <a:latin typeface="+mn-lt"/>
          <a:ea typeface="+mn-ea"/>
          <a:cs typeface="+mn-cs"/>
        </a:defRPr>
      </a:lvl3pPr>
      <a:lvl4pPr marL="1458582" indent="-208369" algn="l" defTabSz="833476" rtl="0" eaLnBrk="1" latinLnBrk="0" hangingPunct="1">
        <a:lnSpc>
          <a:spcPct val="90000"/>
        </a:lnSpc>
        <a:spcBef>
          <a:spcPts val="456"/>
        </a:spcBef>
        <a:buFont typeface="Arial" panose="020B0604020202020204" pitchFamily="34" charset="0"/>
        <a:buChar char="•"/>
        <a:defRPr sz="1641" kern="1200">
          <a:solidFill>
            <a:schemeClr val="tx1"/>
          </a:solidFill>
          <a:latin typeface="+mn-lt"/>
          <a:ea typeface="+mn-ea"/>
          <a:cs typeface="+mn-cs"/>
        </a:defRPr>
      </a:lvl4pPr>
      <a:lvl5pPr marL="1875320" indent="-208369" algn="l" defTabSz="833476" rtl="0" eaLnBrk="1" latinLnBrk="0" hangingPunct="1">
        <a:lnSpc>
          <a:spcPct val="90000"/>
        </a:lnSpc>
        <a:spcBef>
          <a:spcPts val="456"/>
        </a:spcBef>
        <a:buFont typeface="Arial" panose="020B0604020202020204" pitchFamily="34" charset="0"/>
        <a:buChar char="•"/>
        <a:defRPr sz="1641" kern="1200">
          <a:solidFill>
            <a:schemeClr val="tx1"/>
          </a:solidFill>
          <a:latin typeface="+mn-lt"/>
          <a:ea typeface="+mn-ea"/>
          <a:cs typeface="+mn-cs"/>
        </a:defRPr>
      </a:lvl5pPr>
      <a:lvl6pPr marL="2292058" indent="-208369" algn="l" defTabSz="833476" rtl="0" eaLnBrk="1" latinLnBrk="0" hangingPunct="1">
        <a:lnSpc>
          <a:spcPct val="90000"/>
        </a:lnSpc>
        <a:spcBef>
          <a:spcPts val="456"/>
        </a:spcBef>
        <a:buFont typeface="Arial" panose="020B0604020202020204" pitchFamily="34" charset="0"/>
        <a:buChar char="•"/>
        <a:defRPr sz="1641" kern="1200">
          <a:solidFill>
            <a:schemeClr val="tx1"/>
          </a:solidFill>
          <a:latin typeface="+mn-lt"/>
          <a:ea typeface="+mn-ea"/>
          <a:cs typeface="+mn-cs"/>
        </a:defRPr>
      </a:lvl6pPr>
      <a:lvl7pPr marL="2708796" indent="-208369" algn="l" defTabSz="833476" rtl="0" eaLnBrk="1" latinLnBrk="0" hangingPunct="1">
        <a:lnSpc>
          <a:spcPct val="90000"/>
        </a:lnSpc>
        <a:spcBef>
          <a:spcPts val="456"/>
        </a:spcBef>
        <a:buFont typeface="Arial" panose="020B0604020202020204" pitchFamily="34" charset="0"/>
        <a:buChar char="•"/>
        <a:defRPr sz="1641" kern="1200">
          <a:solidFill>
            <a:schemeClr val="tx1"/>
          </a:solidFill>
          <a:latin typeface="+mn-lt"/>
          <a:ea typeface="+mn-ea"/>
          <a:cs typeface="+mn-cs"/>
        </a:defRPr>
      </a:lvl7pPr>
      <a:lvl8pPr marL="3125534" indent="-208369" algn="l" defTabSz="833476" rtl="0" eaLnBrk="1" latinLnBrk="0" hangingPunct="1">
        <a:lnSpc>
          <a:spcPct val="90000"/>
        </a:lnSpc>
        <a:spcBef>
          <a:spcPts val="456"/>
        </a:spcBef>
        <a:buFont typeface="Arial" panose="020B0604020202020204" pitchFamily="34" charset="0"/>
        <a:buChar char="•"/>
        <a:defRPr sz="1641" kern="1200">
          <a:solidFill>
            <a:schemeClr val="tx1"/>
          </a:solidFill>
          <a:latin typeface="+mn-lt"/>
          <a:ea typeface="+mn-ea"/>
          <a:cs typeface="+mn-cs"/>
        </a:defRPr>
      </a:lvl8pPr>
      <a:lvl9pPr marL="3542271" indent="-208369" algn="l" defTabSz="833476" rtl="0" eaLnBrk="1" latinLnBrk="0" hangingPunct="1">
        <a:lnSpc>
          <a:spcPct val="90000"/>
        </a:lnSpc>
        <a:spcBef>
          <a:spcPts val="456"/>
        </a:spcBef>
        <a:buFont typeface="Arial" panose="020B0604020202020204" pitchFamily="34" charset="0"/>
        <a:buChar char="•"/>
        <a:defRPr sz="16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3476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1pPr>
      <a:lvl2pPr marL="416738" algn="l" defTabSz="833476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833476" algn="l" defTabSz="833476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3pPr>
      <a:lvl4pPr marL="1250213" algn="l" defTabSz="833476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4pPr>
      <a:lvl5pPr marL="1666951" algn="l" defTabSz="833476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5pPr>
      <a:lvl6pPr marL="2083689" algn="l" defTabSz="833476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6pPr>
      <a:lvl7pPr marL="2500427" algn="l" defTabSz="833476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7pPr>
      <a:lvl8pPr marL="2917165" algn="l" defTabSz="833476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8pPr>
      <a:lvl9pPr marL="3333902" algn="l" defTabSz="833476" rtl="0" eaLnBrk="1" latinLnBrk="0" hangingPunct="1">
        <a:defRPr sz="16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42FE9F-5900-2973-EE76-8D91C4D2F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59743" y="0"/>
            <a:ext cx="457044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56423-8C87-BAED-8F7D-CF08D3C15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19" y="0"/>
            <a:ext cx="456690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F2E2597-9F7D-1057-E172-1285AC2AD23B}"/>
              </a:ext>
            </a:extLst>
          </p:cNvPr>
          <p:cNvSpPr/>
          <p:nvPr/>
        </p:nvSpPr>
        <p:spPr>
          <a:xfrm>
            <a:off x="4859339" y="1011121"/>
            <a:ext cx="1515255" cy="14986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6B8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397873-4474-4159-2E7A-2C490BC82B24}"/>
              </a:ext>
            </a:extLst>
          </p:cNvPr>
          <p:cNvCxnSpPr>
            <a:cxnSpLocks/>
            <a:stCxn id="12" idx="3"/>
            <a:endCxn id="20" idx="7"/>
          </p:cNvCxnSpPr>
          <p:nvPr/>
        </p:nvCxnSpPr>
        <p:spPr>
          <a:xfrm flipH="1">
            <a:off x="4205348" y="2290256"/>
            <a:ext cx="875895" cy="2019326"/>
          </a:xfrm>
          <a:prstGeom prst="line">
            <a:avLst/>
          </a:prstGeom>
          <a:ln w="28575">
            <a:solidFill>
              <a:srgbClr val="6B8E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FC67FD-7145-C7F8-8AB3-3959809C65D0}"/>
              </a:ext>
            </a:extLst>
          </p:cNvPr>
          <p:cNvSpPr txBox="1"/>
          <p:nvPr/>
        </p:nvSpPr>
        <p:spPr>
          <a:xfrm>
            <a:off x="237350" y="436567"/>
            <a:ext cx="208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latin typeface="Athelas" panose="02000503000000020003" pitchFamily="2" charset="77"/>
              </a:rPr>
              <a:t>Tillandsia fasciculata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373512-46EB-E4E3-B2C9-0DE9DB45331E}"/>
              </a:ext>
            </a:extLst>
          </p:cNvPr>
          <p:cNvSpPr/>
          <p:nvPr/>
        </p:nvSpPr>
        <p:spPr>
          <a:xfrm>
            <a:off x="9216195" y="2679700"/>
            <a:ext cx="1515255" cy="14986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1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9EC003-C3ED-B92A-3B39-A078FB2F600E}"/>
              </a:ext>
            </a:extLst>
          </p:cNvPr>
          <p:cNvSpPr/>
          <p:nvPr/>
        </p:nvSpPr>
        <p:spPr>
          <a:xfrm>
            <a:off x="3685891" y="4221431"/>
            <a:ext cx="608582" cy="601936"/>
          </a:xfrm>
          <a:prstGeom prst="ellipse">
            <a:avLst/>
          </a:prstGeom>
          <a:noFill/>
          <a:ln w="28575">
            <a:solidFill>
              <a:srgbClr val="6B8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B3082F-290A-7FEA-C449-0AAE1166B75D}"/>
              </a:ext>
            </a:extLst>
          </p:cNvPr>
          <p:cNvCxnSpPr>
            <a:cxnSpLocks/>
            <a:stCxn id="16" idx="3"/>
            <a:endCxn id="23" idx="7"/>
          </p:cNvCxnSpPr>
          <p:nvPr/>
        </p:nvCxnSpPr>
        <p:spPr>
          <a:xfrm flipH="1">
            <a:off x="8312566" y="3958835"/>
            <a:ext cx="1125533" cy="541982"/>
          </a:xfrm>
          <a:prstGeom prst="line">
            <a:avLst/>
          </a:prstGeom>
          <a:ln w="28575">
            <a:solidFill>
              <a:srgbClr val="01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39372B8-1891-43CF-6D01-6A4B19881D29}"/>
              </a:ext>
            </a:extLst>
          </p:cNvPr>
          <p:cNvSpPr/>
          <p:nvPr/>
        </p:nvSpPr>
        <p:spPr>
          <a:xfrm>
            <a:off x="7793109" y="4412666"/>
            <a:ext cx="608582" cy="601936"/>
          </a:xfrm>
          <a:prstGeom prst="ellipse">
            <a:avLst/>
          </a:prstGeom>
          <a:noFill/>
          <a:ln w="28575">
            <a:solidFill>
              <a:srgbClr val="01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C5D4B0-9C62-4D4D-7DC7-E6059A58056D}"/>
              </a:ext>
            </a:extLst>
          </p:cNvPr>
          <p:cNvSpPr txBox="1"/>
          <p:nvPr/>
        </p:nvSpPr>
        <p:spPr>
          <a:xfrm>
            <a:off x="8834386" y="436567"/>
            <a:ext cx="210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latin typeface="Athelas" panose="02000503000000020003" pitchFamily="2" charset="77"/>
              </a:rPr>
              <a:t>Tillandsia leiboldiana</a:t>
            </a:r>
          </a:p>
        </p:txBody>
      </p:sp>
    </p:spTree>
    <p:extLst>
      <p:ext uri="{BB962C8B-B14F-4D97-AF65-F5344CB8AC3E}">
        <p14:creationId xmlns:p14="http://schemas.microsoft.com/office/powerpoint/2010/main" val="390846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Athelas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Groot Crego</dc:creator>
  <cp:lastModifiedBy>Clara Groot Crego</cp:lastModifiedBy>
  <cp:revision>1</cp:revision>
  <dcterms:created xsi:type="dcterms:W3CDTF">2022-09-14T14:03:01Z</dcterms:created>
  <dcterms:modified xsi:type="dcterms:W3CDTF">2022-09-14T14:22:45Z</dcterms:modified>
</cp:coreProperties>
</file>